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  <p:sldId id="1149" r:id="rId11"/>
    <p:sldId id="1150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the right place to sign the name inside the card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129470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At the bottom.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5" name="内容占位符 8"/>
          <p:cNvSpPr txBox="1">
            <a:spLocks/>
          </p:cNvSpPr>
          <p:nvPr/>
        </p:nvSpPr>
        <p:spPr bwMode="auto">
          <a:xfrm>
            <a:off x="360854" y="182082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“Last, sign your name at the bottom.”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最后在卡片底部签上自己的名字。故可知答案。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17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passage mainly about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dist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                                                  ——  ————————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                                                  ——  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6582" y="873558"/>
            <a:ext cx="3787957" cy="470586"/>
          </a:xfrm>
          <a:prstGeom prst="rect">
            <a:avLst/>
          </a:prstGeom>
        </p:spPr>
      </p:pic>
      <p:sp>
        <p:nvSpPr>
          <p:cNvPr id="4" name="内容占位符 9"/>
          <p:cNvSpPr txBox="1">
            <a:spLocks/>
          </p:cNvSpPr>
          <p:nvPr/>
        </p:nvSpPr>
        <p:spPr bwMode="auto">
          <a:xfrm>
            <a:off x="360854" y="1232333"/>
            <a:ext cx="11485848" cy="1133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Anne’s story/experience of receiving a handmade card and how to write the message in a handmade card.</a:t>
            </a:r>
            <a:endParaRPr lang="zh-CN" altLang="en-US" dirty="0"/>
          </a:p>
        </p:txBody>
      </p:sp>
      <p:sp>
        <p:nvSpPr>
          <p:cNvPr id="5" name="内容占位符 10"/>
          <p:cNvSpPr txBox="1">
            <a:spLocks/>
          </p:cNvSpPr>
          <p:nvPr/>
        </p:nvSpPr>
        <p:spPr bwMode="auto">
          <a:xfrm>
            <a:off x="360854" y="23707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通读全文可知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文章主要讲述了作者收到手工卡片的经历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她感到手工卡片有着特别的意义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并介绍了书写手工卡片里的信息的方法。故可知答案。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370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24969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主要讲述了作者的一个同学送给了她一张手工卡片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作者认为手工卡片表达的意义很特别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之后详细介绍了书写手工卡片里的信息的方法。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346293" y="1052736"/>
            <a:ext cx="11500409" cy="1314547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565264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Anne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I was 9 years old, I received my first handmade card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from one of my classmates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had just moved to New Jersey from South Korea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had a hard time adjusting to his new school, and I helped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wanted to show his appreciation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欣赏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didn’t know how to express himself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he made me a card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a folded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折叠的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piece of paper from his notebook, with a picture he’d drawn on the front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were only a few sentences inside but those words meant a lot to me at the time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4940" y="836712"/>
            <a:ext cx="4086268" cy="57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 then, I have known how special handwritten cards can be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take time and effort to make and feel very personal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photographs, cards can be stored and looked back 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you can make your own unique card with supplies you have at 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you can buy a card from a store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most important thing of a card is the message you write inside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how to write the message in a handwritten card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following steps can give you some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step is to think of a person for whom you’d like to make a card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you give it to a friend or a family member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is it for someone you don’t know that well but who might need a little encouragement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Next, think about what kind of card you’d like to make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many types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thank-you cards, congratulations cards, holiday cards, and I’m-sorry cards are just a few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it’s time to gather your thoughts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me, this is the hardest but most rewarding part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big tip for writing a card is to keep the person you’re making it for in mind while you 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ask yourself some questions while writing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are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memories of that person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 you appreciate most about him or 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words can be as sweet or as funny as you want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they’re personal, the message will be special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Last, sign your name at the bottom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forget to include the date, in case the recipient keeps the card to reread sometime far in the future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be hard to put your feelings into words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getting a handwritten card or letter can make someone who needs it feel appreciated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old was Anne when she received her first handmade card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38730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Nine./9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years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old.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18667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I was 9 years old, I received my first handmade card.”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作者在九岁的时候收到了第一张手工卡片。故可知答案。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Anne’s classmate give her a handmade card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12314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 she helped him./Because he wanted to show his appreciation.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18167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“...and I helped him. He wanted to show his appreciation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欣赏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感激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didn’t know how to express himself. So he made me a card.”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作者在同学困难的时候帮助了他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他想要表达对作者的感激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所以制作了一张卡片。故可知答案。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Anne think is the most important thing of a card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————————                        ——  ————                                                  ————</a:t>
            </a:r>
            <a:endParaRPr lang="zh-CN" altLang="en-US" dirty="0"/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1238730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message people write inside.</a:t>
            </a:r>
            <a:endParaRPr lang="zh-CN" altLang="en-US" dirty="0"/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184482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most important thing of a card is the message you write inside.”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作者认为手工卡片最重要的事情是卡片里写的信息。故可知答案。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845</Words>
  <Application>Microsoft Office PowerPoint</Application>
  <PresentationFormat>自定义</PresentationFormat>
  <Paragraphs>31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445</cp:revision>
  <dcterms:created xsi:type="dcterms:W3CDTF">2020-11-06T05:24:00Z</dcterms:created>
  <dcterms:modified xsi:type="dcterms:W3CDTF">2025-09-16T23:57:20Z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